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6"/>
  </p:notesMasterIdLst>
  <p:sldIdLst>
    <p:sldId id="271" r:id="rId2"/>
    <p:sldId id="258" r:id="rId3"/>
    <p:sldId id="327" r:id="rId4"/>
    <p:sldId id="354" r:id="rId5"/>
    <p:sldId id="335" r:id="rId6"/>
    <p:sldId id="336" r:id="rId7"/>
    <p:sldId id="355" r:id="rId8"/>
    <p:sldId id="344" r:id="rId9"/>
    <p:sldId id="345" r:id="rId10"/>
    <p:sldId id="337" r:id="rId11"/>
    <p:sldId id="351" r:id="rId12"/>
    <p:sldId id="352" r:id="rId13"/>
    <p:sldId id="338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178" autoAdjust="0"/>
    <p:restoredTop sz="94521" autoAdjust="0"/>
  </p:normalViewPr>
  <p:slideViewPr>
    <p:cSldViewPr>
      <p:cViewPr varScale="1">
        <p:scale>
          <a:sx n="72" d="100"/>
          <a:sy n="72" d="100"/>
        </p:scale>
        <p:origin x="-102" y="-16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5" d="100"/>
          <a:sy n="45" d="100"/>
        </p:scale>
        <p:origin x="-189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70" r:id="rId6"/>
    <p:sldLayoutId id="2147483666" r:id="rId7"/>
    <p:sldLayoutId id="2147483667" r:id="rId8"/>
    <p:sldLayoutId id="2147483668" r:id="rId9"/>
    <p:sldLayoutId id="2147483669" r:id="rId10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57422" y="3214692"/>
            <a:ext cx="20717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ab420.jpg" descr="id:214749096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28676"/>
            <a:ext cx="8733492" cy="11430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桐桐参加了三次数学竞赛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前两次竞赛的平均成绩是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这三次竞赛的平均成绩是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桐桐第三次数学竞赛的成绩是多少分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2857488" y="2428874"/>
            <a:ext cx="150019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甲、乙、丙三个数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甲、乙两个数的和是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甲、丙两个数的和是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乙、丙两个数的和是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76,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甲、乙、丙三个数的平均数是多少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3214678" y="2571750"/>
            <a:ext cx="7306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★挑战题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个数的平均数是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其中前四个数的平均数是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第四个数是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后三个数的平均数是多少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500034" y="2285998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个数的和减去前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个数的和求出后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个数的和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再加上第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个数就是后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个数的和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最后除以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求出后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个数的平均数。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(6×8-4×9+12)÷3=8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28926" y="1635646"/>
            <a:ext cx="5429288" cy="74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统计与概率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195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一、看图回答问题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下图是博雅小学参加兴趣小组的男、女生人数情况。</a:t>
            </a:r>
          </a:p>
        </p:txBody>
      </p:sp>
      <p:pic>
        <p:nvPicPr>
          <p:cNvPr id="9" name="SR195.EPS" descr="id:214749093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80" y="1571618"/>
            <a:ext cx="3303684" cy="239067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14282" y="2071684"/>
            <a:ext cx="50720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在纵轴上标出每格长度表示的人数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43174" y="2071684"/>
            <a:ext cx="192882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复式条形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786742" cy="1950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一、看图回答问题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下图是博雅小学参加兴趣小组的男、女生人数情况。</a:t>
            </a:r>
          </a:p>
        </p:txBody>
      </p:sp>
      <p:pic>
        <p:nvPicPr>
          <p:cNvPr id="9" name="SR195.EPS" descr="id:214749093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6380" y="1571618"/>
            <a:ext cx="3303684" cy="239067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14282" y="2071684"/>
            <a:ext cx="507209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组人数最多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b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从图中可看出女生对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最感兴趣。</a:t>
            </a:r>
          </a:p>
        </p:txBody>
      </p:sp>
      <p:sp>
        <p:nvSpPr>
          <p:cNvPr id="6" name="矩形 5"/>
          <p:cNvSpPr/>
          <p:nvPr/>
        </p:nvSpPr>
        <p:spPr>
          <a:xfrm>
            <a:off x="1000100" y="214312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电脑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348" y="2791331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348" y="400051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音乐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4282" y="1643056"/>
            <a:ext cx="4857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水果店的销售情况较好。</a:t>
            </a:r>
            <a:b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这两个水果店最近两天的销售量相差多少千克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720" y="142858"/>
            <a:ext cx="757242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下面是四季鲜和旭日两个水果店最近两天水果销售情况的统计图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请根据统计图回答问题。</a:t>
            </a:r>
          </a:p>
        </p:txBody>
      </p:sp>
      <p:sp>
        <p:nvSpPr>
          <p:cNvPr id="4" name="矩形 3"/>
          <p:cNvSpPr/>
          <p:nvPr/>
        </p:nvSpPr>
        <p:spPr>
          <a:xfrm>
            <a:off x="1071538" y="171449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旭日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71604" y="4143386"/>
            <a:ext cx="17859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00628" y="1643056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四季鲜和旭日两个水果店最近两天水果销售情况统计图</a:t>
            </a:r>
          </a:p>
        </p:txBody>
      </p:sp>
      <p:pic>
        <p:nvPicPr>
          <p:cNvPr id="7" name="AB139.EPS" descr="id:214749094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0694" y="2591360"/>
            <a:ext cx="2562368" cy="1909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929618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下面是某书店八、九月份各类图书销售情况统计表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请根据表中数据将统计图补充完整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并回答下列问题。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2857502"/>
            <a:ext cx="7572401" cy="1899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42976" y="214296"/>
            <a:ext cx="6786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某书店八、九月份各类图书销售情况统计图</a:t>
            </a:r>
          </a:p>
        </p:txBody>
      </p:sp>
      <p:pic>
        <p:nvPicPr>
          <p:cNvPr id="4" name="AB141.EPS" descr="id:214749095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1214428"/>
            <a:ext cx="4469705" cy="22696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8596" y="3571882"/>
            <a:ext cx="7929618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根据表中数据将统计图补充完整。</a:t>
            </a:r>
          </a:p>
        </p:txBody>
      </p:sp>
      <p:pic>
        <p:nvPicPr>
          <p:cNvPr id="6" name="DA27.EPS" descr="id:214750710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04" y="500048"/>
            <a:ext cx="4985719" cy="27721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142858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二、解决问题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这两个月中哪种书卖得最快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哪个月卖出去的总量多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4" name="矩形 13"/>
          <p:cNvSpPr/>
          <p:nvPr/>
        </p:nvSpPr>
        <p:spPr>
          <a:xfrm>
            <a:off x="2214546" y="1428742"/>
            <a:ext cx="200026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14546" y="2857502"/>
            <a:ext cx="246186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八月份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5720" y="214296"/>
            <a:ext cx="7929618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希望小学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个班的同学参加假日采草药活动。第一天采草药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第二天采草药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第三天采草药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平均每天采草药多少千克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平均每个班采草药多少千克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矩形 11"/>
          <p:cNvSpPr/>
          <p:nvPr/>
        </p:nvSpPr>
        <p:spPr>
          <a:xfrm>
            <a:off x="2143108" y="2714626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3108" y="4143386"/>
            <a:ext cx="213505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457</Words>
  <Application>WPS 演示</Application>
  <PresentationFormat>全屏显示(16:9)</PresentationFormat>
  <Paragraphs>54</Paragraphs>
  <Slides>14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372</cp:revision>
  <dcterms:created xsi:type="dcterms:W3CDTF">2018-12-06T02:32:00Z</dcterms:created>
  <dcterms:modified xsi:type="dcterms:W3CDTF">2020-12-04T01:48:48Z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